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8" r:id="rId5"/>
    <p:sldId id="264" r:id="rId6"/>
    <p:sldId id="266" r:id="rId7"/>
    <p:sldId id="267" r:id="rId8"/>
    <p:sldId id="268" r:id="rId9"/>
    <p:sldId id="269" r:id="rId10"/>
    <p:sldId id="25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6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4411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71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14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840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0133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1850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113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3543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432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4992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082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A3C0D-2F6A-4C6B-9D6E-ECDF88D01B34}" type="datetimeFigureOut">
              <a:rPr lang="ru-RU" smtClean="0"/>
              <a:t>24.08.2024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EA4D2-15B3-4BE2-BFBD-EA4E59CCD11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85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2168975"/>
            <a:ext cx="9144000" cy="1432151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prstClr val="white"/>
                </a:solidFill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Название проекта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6417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5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/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Команда проекта</a:t>
            </a:r>
          </a:p>
        </p:txBody>
      </p:sp>
      <p:sp>
        <p:nvSpPr>
          <p:cNvPr id="7" name="Текст 2"/>
          <p:cNvSpPr>
            <a:spLocks noGrp="1"/>
          </p:cNvSpPr>
          <p:nvPr>
            <p:ph type="body" idx="1"/>
          </p:nvPr>
        </p:nvSpPr>
        <p:spPr>
          <a:xfrm>
            <a:off x="388230" y="2008568"/>
            <a:ext cx="10515600" cy="1500187"/>
          </a:xfrm>
        </p:spPr>
        <p:txBody>
          <a:bodyPr>
            <a:normAutofit/>
          </a:bodyPr>
          <a:lstStyle/>
          <a:p>
            <a:r>
              <a:rPr lang="ru-RU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Фамилия Имя</a:t>
            </a: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Текст 2"/>
          <p:cNvSpPr txBox="1">
            <a:spLocks/>
          </p:cNvSpPr>
          <p:nvPr/>
        </p:nvSpPr>
        <p:spPr>
          <a:xfrm>
            <a:off x="388230" y="2894658"/>
            <a:ext cx="10515600" cy="1178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Тут напиши свою роль и задачи, которые ты реализовал по </a:t>
            </a:r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проекту</a:t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Текст 2"/>
          <p:cNvSpPr txBox="1">
            <a:spLocks/>
          </p:cNvSpPr>
          <p:nvPr/>
        </p:nvSpPr>
        <p:spPr>
          <a:xfrm>
            <a:off x="388230" y="4073236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Фамилия Имя</a:t>
            </a: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Текст 2"/>
          <p:cNvSpPr txBox="1">
            <a:spLocks/>
          </p:cNvSpPr>
          <p:nvPr/>
        </p:nvSpPr>
        <p:spPr>
          <a:xfrm>
            <a:off x="388230" y="4959326"/>
            <a:ext cx="10515600" cy="11785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Тут напиши свою роль и задачи, которые ты реализовал по </a:t>
            </a:r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проекту</a:t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27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/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проекта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2008568"/>
            <a:ext cx="10515600" cy="1500187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Сформулируйте проблему, на решение которой направлен </a:t>
            </a:r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</a:t>
            </a:r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92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/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и задачи проекта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1530935"/>
            <a:ext cx="10515600" cy="3228450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</a:pP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Сформулируйте цель проекта по </a:t>
            </a: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</a:t>
            </a:r>
          </a:p>
          <a:p>
            <a:pPr>
              <a:lnSpc>
                <a:spcPct val="120000"/>
              </a:lnSpc>
            </a:pP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 - Specific (</a:t>
            </a: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Конкретность)</a:t>
            </a:r>
            <a:b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 - Measurable (</a:t>
            </a: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Измеримость)</a:t>
            </a:r>
            <a:b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- Attainable (</a:t>
            </a: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Достижимость)</a:t>
            </a:r>
            <a:b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 - Relevant (</a:t>
            </a: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Уместность)</a:t>
            </a:r>
            <a:b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en-US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 - Time-bound (</a:t>
            </a:r>
            <a:r>
              <a:rPr lang="ru-RU" sz="9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Ограниченность во времени)</a:t>
            </a:r>
          </a:p>
          <a:p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Текст 2"/>
          <p:cNvSpPr txBox="1">
            <a:spLocks/>
          </p:cNvSpPr>
          <p:nvPr/>
        </p:nvSpPr>
        <p:spPr>
          <a:xfrm>
            <a:off x="388230" y="4404146"/>
            <a:ext cx="10515600" cy="71047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Целью проекта </a:t>
            </a:r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является</a:t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Текст 2"/>
          <p:cNvSpPr txBox="1">
            <a:spLocks/>
          </p:cNvSpPr>
          <p:nvPr/>
        </p:nvSpPr>
        <p:spPr>
          <a:xfrm>
            <a:off x="388230" y="5114624"/>
            <a:ext cx="10515600" cy="710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Сформулируйте задачи проекта </a:t>
            </a: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42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/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существующих решений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70535" y="1358919"/>
            <a:ext cx="10515600" cy="2708556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ru-RU" sz="6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Приведите результаты анализа существующих решений </a:t>
            </a:r>
            <a:endParaRPr lang="en-US" sz="6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ru-RU" sz="6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Приведите </a:t>
            </a:r>
            <a:r>
              <a:rPr lang="ru-RU" sz="6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список причин по которым аналоги не подходят для выбранной </a:t>
            </a:r>
            <a:r>
              <a:rPr lang="ru-RU" sz="6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проблемы</a:t>
            </a:r>
            <a:endParaRPr lang="ru-RU" sz="6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775663"/>
              </p:ext>
            </p:extLst>
          </p:nvPr>
        </p:nvGraphicFramePr>
        <p:xfrm>
          <a:off x="814646" y="3712247"/>
          <a:ext cx="10477414" cy="27767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38707">
                  <a:extLst>
                    <a:ext uri="{9D8B030D-6E8A-4147-A177-3AD203B41FA5}">
                      <a16:colId xmlns:a16="http://schemas.microsoft.com/office/drawing/2014/main" val="3442536254"/>
                    </a:ext>
                  </a:extLst>
                </a:gridCol>
                <a:gridCol w="5238707">
                  <a:extLst>
                    <a:ext uri="{9D8B030D-6E8A-4147-A177-3AD203B41FA5}">
                      <a16:colId xmlns:a16="http://schemas.microsoft.com/office/drawing/2014/main" val="228894786"/>
                    </a:ext>
                  </a:extLst>
                </a:gridCol>
              </a:tblGrid>
              <a:tr h="1042633">
                <a:tc>
                  <a:txBody>
                    <a:bodyPr/>
                    <a:lstStyle/>
                    <a:p>
                      <a:pPr algn="ctr"/>
                      <a:endParaRPr lang="ru-RU" dirty="0" smtClean="0"/>
                    </a:p>
                    <a:p>
                      <a:pPr algn="ctr"/>
                      <a:r>
                        <a:rPr lang="ru-RU" dirty="0" smtClean="0"/>
                        <a:t>Пример существующего решения</a:t>
                      </a:r>
                    </a:p>
                  </a:txBody>
                  <a:tcPr>
                    <a:solidFill>
                      <a:srgbClr val="0505F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Описание IT-решения, с указанием параметров, по которым оно не подходит для решения вашей проблемы</a:t>
                      </a:r>
                    </a:p>
                  </a:txBody>
                  <a:tcPr>
                    <a:solidFill>
                      <a:srgbClr val="0505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3324755"/>
                  </a:ext>
                </a:extLst>
              </a:tr>
              <a:tr h="578053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rgbClr val="050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0505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826930"/>
                  </a:ext>
                </a:extLst>
              </a:tr>
              <a:tr h="578053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rgbClr val="050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rgbClr val="0505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437908"/>
                  </a:ext>
                </a:extLst>
              </a:tr>
              <a:tr h="578053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>
                    <a:solidFill>
                      <a:srgbClr val="0505F4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solidFill>
                      <a:srgbClr val="0505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6929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125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Технологическая основа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1530936"/>
            <a:ext cx="10515600" cy="1511522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Опишите используемые вами технологии: </a:t>
            </a: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языки </a:t>
            </a: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программирования, базы данных, </a:t>
            </a:r>
            <a:r>
              <a:rPr lang="ru-RU" sz="51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фреймворки</a:t>
            </a: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и подходы</a:t>
            </a:r>
          </a:p>
          <a:p>
            <a: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ru-RU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13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Защита данных	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1530937"/>
            <a:ext cx="10515600" cy="979508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Опишите методы, используемые для защиты </a:t>
            </a: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данных</a:t>
            </a:r>
            <a:b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или </a:t>
            </a: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обоснование отсутствия защиты </a:t>
            </a: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данных</a:t>
            </a:r>
            <a:endParaRPr lang="ru-RU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12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План поддержки проекта	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1530937"/>
            <a:ext cx="10515600" cy="979508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Опишите план поддержки проекта после окончания всех работ </a:t>
            </a:r>
          </a:p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(для проектных команд</a:t>
            </a: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sz="5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81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8230" y="288344"/>
            <a:ext cx="10515600" cy="644164"/>
          </a:xfrm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Завершение. Тестирование</a:t>
            </a:r>
            <a:endParaRPr lang="ru-RU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8230" y="1530937"/>
            <a:ext cx="10515600" cy="979508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внимание!</a:t>
            </a:r>
          </a:p>
          <a:p>
            <a:pPr>
              <a:lnSpc>
                <a:spcPct val="120000"/>
              </a:lnSpc>
            </a:pPr>
            <a:r>
              <a:rPr lang="ru-RU" sz="5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Переходим к тестированию и демонстрации работы </a:t>
            </a:r>
            <a:r>
              <a:rPr lang="ru-RU" sz="51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</a:t>
            </a:r>
            <a:endParaRPr lang="ru-RU" sz="5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703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148</Words>
  <Application>Microsoft Office PowerPoint</Application>
  <PresentationFormat>Широкоэкранный</PresentationFormat>
  <Paragraphs>33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Verdana</vt:lpstr>
      <vt:lpstr>Тема Office</vt:lpstr>
      <vt:lpstr>Название проекта</vt:lpstr>
      <vt:lpstr>Команда проекта</vt:lpstr>
      <vt:lpstr>Проблема проекта</vt:lpstr>
      <vt:lpstr>Цель и задачи проекта</vt:lpstr>
      <vt:lpstr>Анализ существующих решений</vt:lpstr>
      <vt:lpstr>Технологическая основа</vt:lpstr>
      <vt:lpstr>Защита данных </vt:lpstr>
      <vt:lpstr>План поддержки проекта </vt:lpstr>
      <vt:lpstr>Завершение. Тестирование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Текст</dc:title>
  <dc:creator>Ксения Федорова</dc:creator>
  <cp:lastModifiedBy>Валентина Матте</cp:lastModifiedBy>
  <cp:revision>9</cp:revision>
  <dcterms:created xsi:type="dcterms:W3CDTF">2024-08-21T07:17:35Z</dcterms:created>
  <dcterms:modified xsi:type="dcterms:W3CDTF">2024-08-24T04:30:41Z</dcterms:modified>
</cp:coreProperties>
</file>

<file path=docProps/thumbnail.jpeg>
</file>